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58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59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35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72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82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053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2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5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8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20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8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6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7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95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5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45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456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Slingspy</a:t>
            </a:r>
            <a:br>
              <a:rPr lang="en-GB" dirty="0" smtClean="0"/>
            </a:br>
            <a:r>
              <a:rPr lang="en-GB" dirty="0" smtClean="0"/>
              <a:t>Group 11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Sam McMillan, Peter Vaughn, Charles Gillard, Alexandru Slav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649008"/>
            <a:ext cx="10938934" cy="54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Playthrough Video</a:t>
            </a:r>
            <a:endParaRPr lang="en-GB" sz="7200" dirty="0"/>
          </a:p>
        </p:txBody>
      </p:sp>
      <p:pic>
        <p:nvPicPr>
          <p:cNvPr id="4" name="Playthrough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321" y="1744410"/>
            <a:ext cx="8980027" cy="50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Mechanics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87597" cy="4195481"/>
          </a:xfrm>
        </p:spPr>
        <p:txBody>
          <a:bodyPr/>
          <a:lstStyle/>
          <a:p>
            <a:r>
              <a:rPr lang="en-GB" sz="3200" dirty="0" smtClean="0"/>
              <a:t>Sumo Digital Brief – Change core mechanic</a:t>
            </a:r>
          </a:p>
          <a:p>
            <a:r>
              <a:rPr lang="en-GB" sz="3200" dirty="0" smtClean="0"/>
              <a:t>Alter how the game is played</a:t>
            </a:r>
          </a:p>
          <a:p>
            <a:endParaRPr lang="en-GB" sz="3200" dirty="0"/>
          </a:p>
          <a:p>
            <a:r>
              <a:rPr lang="en-GB" sz="3200" dirty="0" smtClean="0"/>
              <a:t>Slingspy is a Stealth Golf game</a:t>
            </a:r>
          </a:p>
          <a:p>
            <a:r>
              <a:rPr lang="en-GB" sz="3200" dirty="0" smtClean="0"/>
              <a:t>Removed WASD controls</a:t>
            </a:r>
          </a:p>
          <a:p>
            <a:r>
              <a:rPr lang="en-GB" sz="3200" dirty="0" smtClean="0"/>
              <a:t>Replaced with a putting mechanic</a:t>
            </a:r>
          </a:p>
          <a:p>
            <a:pPr marL="0" indent="0">
              <a:buNone/>
            </a:pPr>
            <a:endParaRPr lang="en-GB" sz="3200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99" y="3213598"/>
            <a:ext cx="1231182" cy="184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3240615"/>
            <a:ext cx="1213171" cy="18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0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Why Putt?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Stealth games often forgive mistakes</a:t>
            </a:r>
          </a:p>
          <a:p>
            <a:r>
              <a:rPr lang="en-GB" sz="3200" dirty="0" smtClean="0"/>
              <a:t>Putt movement forces players to commit to movement</a:t>
            </a:r>
          </a:p>
          <a:p>
            <a:r>
              <a:rPr lang="en-GB" sz="3200" dirty="0" smtClean="0"/>
              <a:t>No time constraints</a:t>
            </a:r>
          </a:p>
          <a:p>
            <a:r>
              <a:rPr lang="en-GB" sz="3200" dirty="0" smtClean="0"/>
              <a:t>Study enemy patrols, plan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219120" y="2671195"/>
            <a:ext cx="2219194" cy="2958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091054" y="3963785"/>
            <a:ext cx="3219796" cy="32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61424" cy="1400530"/>
          </a:xfrm>
        </p:spPr>
        <p:txBody>
          <a:bodyPr/>
          <a:lstStyle/>
          <a:p>
            <a:r>
              <a:rPr lang="en-GB" sz="7200" dirty="0" smtClean="0"/>
              <a:t>Our Final Deliverables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3 Zones</a:t>
            </a:r>
          </a:p>
          <a:p>
            <a:r>
              <a:rPr lang="en-GB" sz="3200" dirty="0" smtClean="0"/>
              <a:t>Filled with </a:t>
            </a:r>
            <a:r>
              <a:rPr lang="en-GB" sz="3200" dirty="0"/>
              <a:t>5</a:t>
            </a:r>
            <a:r>
              <a:rPr lang="en-GB" sz="3200" dirty="0" smtClean="0"/>
              <a:t> levels each</a:t>
            </a:r>
          </a:p>
          <a:p>
            <a:r>
              <a:rPr lang="en-GB" sz="3200" dirty="0" smtClean="0"/>
              <a:t>5 Mechanics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35" y="2393721"/>
            <a:ext cx="1846540" cy="834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1104" y="3337852"/>
            <a:ext cx="886002" cy="773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25252" y="3632113"/>
            <a:ext cx="1820032" cy="1411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86" y="1983889"/>
            <a:ext cx="2687782" cy="2687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3479143" y="3552934"/>
            <a:ext cx="2225527" cy="2892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4473259" y="2937499"/>
            <a:ext cx="3025833" cy="30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7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28249" y="2456086"/>
            <a:ext cx="9404723" cy="1400530"/>
          </a:xfrm>
        </p:spPr>
        <p:txBody>
          <a:bodyPr/>
          <a:lstStyle/>
          <a:p>
            <a:pPr algn="ctr"/>
            <a:r>
              <a:rPr lang="en-GB" sz="7200" dirty="0" smtClean="0"/>
              <a:t>Questions?</a:t>
            </a:r>
            <a:endParaRPr lang="en-GB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13" y="3899074"/>
            <a:ext cx="2219194" cy="29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8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</TotalTime>
  <Words>81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Slingspy Group 11</vt:lpstr>
      <vt:lpstr>Playthrough Video</vt:lpstr>
      <vt:lpstr>Mechanics</vt:lpstr>
      <vt:lpstr>Why Putt?</vt:lpstr>
      <vt:lpstr>Our Final Deliverables</vt:lpstr>
      <vt:lpstr>Questions?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Slingspy Group 11</dc:title>
  <dc:creator>Games</dc:creator>
  <cp:lastModifiedBy>Windows User</cp:lastModifiedBy>
  <cp:revision>11</cp:revision>
  <dcterms:created xsi:type="dcterms:W3CDTF">2019-03-01T10:21:32Z</dcterms:created>
  <dcterms:modified xsi:type="dcterms:W3CDTF">2019-03-06T09:05:03Z</dcterms:modified>
</cp:coreProperties>
</file>